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4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6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2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3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7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9AD8E-7916-49E1-B8DF-6FE88C0B3912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4F49-8D4D-4E34-BAEF-75C8BF009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734" y="0"/>
            <a:ext cx="10515600" cy="3100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34" y="3100647"/>
            <a:ext cx="10515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3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46" y="586852"/>
            <a:ext cx="11000094" cy="57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26"/>
            <a:ext cx="10515600" cy="1669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685"/>
            <a:ext cx="7096125" cy="3838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192" y="1944427"/>
            <a:ext cx="3750646" cy="2477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03" y="4421874"/>
            <a:ext cx="137948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0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29" y="419905"/>
            <a:ext cx="11060864" cy="61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8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17" y="341194"/>
            <a:ext cx="11641540" cy="63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4" y="327546"/>
            <a:ext cx="11464118" cy="62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99" y="0"/>
            <a:ext cx="11573301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73" y="160598"/>
            <a:ext cx="10460094" cy="6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7295"/>
            <a:ext cx="7506269" cy="3302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31" y="3275463"/>
            <a:ext cx="7506269" cy="3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0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40" y="610973"/>
            <a:ext cx="11000096" cy="57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4967"/>
            <a:ext cx="10515600" cy="56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3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92" y="573206"/>
            <a:ext cx="11027391" cy="5603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118" y="2415654"/>
            <a:ext cx="2677876" cy="22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5400675"/>
            <a:ext cx="3457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48</cp:revision>
  <dcterms:created xsi:type="dcterms:W3CDTF">2022-12-27T05:31:40Z</dcterms:created>
  <dcterms:modified xsi:type="dcterms:W3CDTF">2023-01-17T06:54:15Z</dcterms:modified>
</cp:coreProperties>
</file>